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729D-3EA0-4023-A04A-AF0D9DED5324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56E21-6FB5-4207-A0CB-5C132A7B5B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изкультурно-массовые и спортивные  мероприятия, соревнования, в рамках проведения ВФСК (ГТО)\DSC009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4143372" cy="3276600"/>
          </a:xfrm>
          <a:prstGeom prst="rect">
            <a:avLst/>
          </a:prstGeom>
          <a:noFill/>
        </p:spPr>
      </p:pic>
      <p:pic>
        <p:nvPicPr>
          <p:cNvPr id="2" name="Picture 2" descr="C:\Users\user\Desktop\Физкультурно-массовые и спортивные  мероприятия, соревнования, в рамках проведения ВФСК (ГТО)\DSC009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7166"/>
            <a:ext cx="3911600" cy="3143272"/>
          </a:xfrm>
          <a:prstGeom prst="rect">
            <a:avLst/>
          </a:prstGeom>
          <a:noFill/>
        </p:spPr>
      </p:pic>
      <p:pic>
        <p:nvPicPr>
          <p:cNvPr id="3" name="Picture 3" descr="C:\Users\user\Desktop\Физкультурно-массовые и спортивные  мероприятия, соревнования, в рамках проведения ВФСК (ГТО)\DSC008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714752"/>
            <a:ext cx="3911600" cy="2933700"/>
          </a:xfrm>
          <a:prstGeom prst="rect">
            <a:avLst/>
          </a:prstGeom>
          <a:noFill/>
        </p:spPr>
      </p:pic>
      <p:pic>
        <p:nvPicPr>
          <p:cNvPr id="1028" name="Picture 4" descr="C:\Users\user\Desktop\Физкультурно-массовые и спортивные  мероприятия, соревнования, в рамках проведения ВФСК (ГТО)\DSC009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14752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изкультурно-массовые и спортивные  мероприятия, соревнования, в рамках проведения ВФСК (ГТО)\DSC009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911600" cy="2933700"/>
          </a:xfrm>
          <a:prstGeom prst="rect">
            <a:avLst/>
          </a:prstGeom>
          <a:noFill/>
        </p:spPr>
      </p:pic>
      <p:pic>
        <p:nvPicPr>
          <p:cNvPr id="2051" name="Picture 3" descr="C:\Users\user\Desktop\Физкультурно-массовые и спортивные  мероприятия, соревнования, в рамках проведения ВФСК (ГТО)\DSC009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500042"/>
            <a:ext cx="3911600" cy="2933700"/>
          </a:xfrm>
          <a:prstGeom prst="rect">
            <a:avLst/>
          </a:prstGeom>
          <a:noFill/>
        </p:spPr>
      </p:pic>
      <p:pic>
        <p:nvPicPr>
          <p:cNvPr id="2052" name="Picture 4" descr="C:\Users\user\Desktop\Физкультурно-массовые и спортивные  мероприятия, соревнования, в рамках проведения ВФСК (ГТО)\DSC009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571876"/>
            <a:ext cx="3911600" cy="2933700"/>
          </a:xfrm>
          <a:prstGeom prst="rect">
            <a:avLst/>
          </a:prstGeom>
          <a:noFill/>
        </p:spPr>
      </p:pic>
      <p:pic>
        <p:nvPicPr>
          <p:cNvPr id="2053" name="Picture 5" descr="C:\Users\user\Desktop\Физкультурно-массовые и спортивные  мероприятия, соревнования, в рамках проведения ВФСК (ГТО)\DSC0094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571876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Физкультурно-массовые и спортивные  мероприятия, соревнования, в рамках проведения ВФСК (ГТО)\DSC009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911600" cy="2933700"/>
          </a:xfrm>
          <a:prstGeom prst="rect">
            <a:avLst/>
          </a:prstGeom>
          <a:noFill/>
        </p:spPr>
      </p:pic>
      <p:pic>
        <p:nvPicPr>
          <p:cNvPr id="6147" name="Picture 3" descr="C:\Users\user\Desktop\Физкультурно-массовые и спортивные  мероприятия, соревнования, в рамках проведения ВФСК (ГТО)\DSC009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7166"/>
            <a:ext cx="3911600" cy="2933700"/>
          </a:xfrm>
          <a:prstGeom prst="rect">
            <a:avLst/>
          </a:prstGeom>
          <a:noFill/>
        </p:spPr>
      </p:pic>
      <p:pic>
        <p:nvPicPr>
          <p:cNvPr id="6148" name="Picture 4" descr="C:\Users\user\Desktop\Физкультурно-массовые и спортивные  мероприятия, соревнования, в рамках проведения ВФСК (ГТО)\DSC009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357562"/>
            <a:ext cx="3911600" cy="2933700"/>
          </a:xfrm>
          <a:prstGeom prst="rect">
            <a:avLst/>
          </a:prstGeom>
          <a:noFill/>
        </p:spPr>
      </p:pic>
      <p:pic>
        <p:nvPicPr>
          <p:cNvPr id="6149" name="Picture 5" descr="C:\Users\user\Desktop\Физкультурно-массовые и спортивные  мероприятия, соревнования, в рамках проведения ВФСК (ГТО)\DSC009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429000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Физкультурно-массовые и спортивные  мероприятия, соревнования, в рамках проведения ВФСК (ГТО)\DSC009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3911600" cy="2933700"/>
          </a:xfrm>
          <a:prstGeom prst="rect">
            <a:avLst/>
          </a:prstGeom>
          <a:noFill/>
        </p:spPr>
      </p:pic>
      <p:pic>
        <p:nvPicPr>
          <p:cNvPr id="3075" name="Picture 3" descr="C:\Users\user\Desktop\Физкультурно-массовые и спортивные  мероприятия, соревнования, в рамках проведения ВФСК (ГТО)\DSC009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28"/>
            <a:ext cx="3911600" cy="2933700"/>
          </a:xfrm>
          <a:prstGeom prst="rect">
            <a:avLst/>
          </a:prstGeom>
          <a:noFill/>
        </p:spPr>
      </p:pic>
      <p:pic>
        <p:nvPicPr>
          <p:cNvPr id="3076" name="Picture 4" descr="C:\Users\user\Desktop\Физкультурно-массовые и спортивные  мероприятия, соревнования, в рамках проведения ВФСК (ГТО)\DSC009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429000"/>
            <a:ext cx="3911600" cy="2933700"/>
          </a:xfrm>
          <a:prstGeom prst="rect">
            <a:avLst/>
          </a:prstGeom>
          <a:noFill/>
        </p:spPr>
      </p:pic>
      <p:pic>
        <p:nvPicPr>
          <p:cNvPr id="3077" name="Picture 5" descr="C:\Users\user\Desktop\Физкультурно-массовые и спортивные  мероприятия, соревнования, в рамках проведения ВФСК (ГТО)\DSC009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Физкультурно-массовые и спортивные  мероприятия, соревнования, в рамках проведения ВФСК (ГТО)\DSC009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911600" cy="2933700"/>
          </a:xfrm>
          <a:prstGeom prst="rect">
            <a:avLst/>
          </a:prstGeom>
          <a:noFill/>
        </p:spPr>
      </p:pic>
      <p:pic>
        <p:nvPicPr>
          <p:cNvPr id="4099" name="Picture 3" descr="C:\Users\user\Desktop\Физкультурно-массовые и спортивные  мероприятия, соревнования, в рамках проведения ВФСК (ГТО)\DSC009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00042"/>
            <a:ext cx="3911600" cy="2933700"/>
          </a:xfrm>
          <a:prstGeom prst="rect">
            <a:avLst/>
          </a:prstGeom>
          <a:noFill/>
        </p:spPr>
      </p:pic>
      <p:pic>
        <p:nvPicPr>
          <p:cNvPr id="4100" name="Picture 4" descr="C:\Users\user\Desktop\Физкультурно-массовые и спортивные  мероприятия, соревнования, в рамках проведения ВФСК (ГТО)\DSC009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571876"/>
            <a:ext cx="3911600" cy="2933700"/>
          </a:xfrm>
          <a:prstGeom prst="rect">
            <a:avLst/>
          </a:prstGeom>
          <a:noFill/>
        </p:spPr>
      </p:pic>
      <p:pic>
        <p:nvPicPr>
          <p:cNvPr id="4101" name="Picture 5" descr="C:\Users\user\Desktop\Физкультурно-массовые и спортивные  мероприятия, соревнования, в рамках проведения ВФСК (ГТО)\DSC0096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500438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Физкультурно-массовые и спортивные  мероприятия, соревнования, в рамках проведения ВФСК (ГТО)\DSC009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911600" cy="2933700"/>
          </a:xfrm>
          <a:prstGeom prst="rect">
            <a:avLst/>
          </a:prstGeom>
          <a:noFill/>
        </p:spPr>
      </p:pic>
      <p:pic>
        <p:nvPicPr>
          <p:cNvPr id="5123" name="Picture 3" descr="C:\Users\user\Desktop\Физкультурно-массовые и спортивные  мероприятия, соревнования, в рамках проведения ВФСК (ГТО)\DSC009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28"/>
            <a:ext cx="3911600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2017-01-17T14:18:34Z</dcterms:created>
  <dcterms:modified xsi:type="dcterms:W3CDTF">2017-01-17T14:29:55Z</dcterms:modified>
</cp:coreProperties>
</file>